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5"/>
  </p:handoutMasterIdLst>
  <p:sldIdLst>
    <p:sldId id="287" r:id="rId2"/>
    <p:sldId id="280" r:id="rId3"/>
    <p:sldId id="299" r:id="rId4"/>
    <p:sldId id="300" r:id="rId5"/>
    <p:sldId id="309" r:id="rId6"/>
    <p:sldId id="310" r:id="rId7"/>
    <p:sldId id="296" r:id="rId8"/>
    <p:sldId id="285" r:id="rId9"/>
    <p:sldId id="264" r:id="rId10"/>
    <p:sldId id="314" r:id="rId11"/>
    <p:sldId id="313" r:id="rId12"/>
    <p:sldId id="289" r:id="rId13"/>
    <p:sldId id="290" r:id="rId14"/>
    <p:sldId id="298" r:id="rId15"/>
    <p:sldId id="302" r:id="rId16"/>
    <p:sldId id="301" r:id="rId17"/>
    <p:sldId id="303" r:id="rId18"/>
    <p:sldId id="279" r:id="rId19"/>
    <p:sldId id="269" r:id="rId20"/>
    <p:sldId id="270" r:id="rId21"/>
    <p:sldId id="257" r:id="rId22"/>
    <p:sldId id="258" r:id="rId23"/>
    <p:sldId id="259" r:id="rId24"/>
    <p:sldId id="260" r:id="rId25"/>
    <p:sldId id="261" r:id="rId26"/>
    <p:sldId id="297" r:id="rId27"/>
    <p:sldId id="308" r:id="rId28"/>
    <p:sldId id="312" r:id="rId29"/>
    <p:sldId id="262" r:id="rId30"/>
    <p:sldId id="263" r:id="rId31"/>
    <p:sldId id="292" r:id="rId32"/>
    <p:sldId id="307" r:id="rId33"/>
    <p:sldId id="305" r:id="rId34"/>
    <p:sldId id="306" r:id="rId35"/>
    <p:sldId id="281" r:id="rId36"/>
    <p:sldId id="315" r:id="rId37"/>
    <p:sldId id="282" r:id="rId38"/>
    <p:sldId id="276" r:id="rId39"/>
    <p:sldId id="284" r:id="rId40"/>
    <p:sldId id="273" r:id="rId41"/>
    <p:sldId id="274" r:id="rId42"/>
    <p:sldId id="275" r:id="rId43"/>
    <p:sldId id="291" r:id="rId44"/>
    <p:sldId id="286" r:id="rId45"/>
    <p:sldId id="277" r:id="rId46"/>
    <p:sldId id="265" r:id="rId47"/>
    <p:sldId id="267" r:id="rId48"/>
    <p:sldId id="268" r:id="rId49"/>
    <p:sldId id="266" r:id="rId50"/>
    <p:sldId id="295" r:id="rId51"/>
    <p:sldId id="294" r:id="rId52"/>
    <p:sldId id="293" r:id="rId53"/>
    <p:sldId id="304" r:id="rId5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3210FE-2193-4DDF-B0FA-91FDA807FE1B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983859-4CD1-4422-B496-395563B71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96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9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9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9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1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5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139F7-B640-4045-B8CB-910CA6AA758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F62F2-8C70-40BB-99E8-DBD4D2562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 to</a:t>
            </a:r>
            <a:b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DCISD</a:t>
            </a:r>
            <a:b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Technology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96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 b="19338"/>
          <a:stretch/>
        </p:blipFill>
        <p:spPr>
          <a:xfrm>
            <a:off x="3866890" y="496389"/>
            <a:ext cx="4401898" cy="6001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ight Arrow 4"/>
          <p:cNvSpPr/>
          <p:nvPr/>
        </p:nvSpPr>
        <p:spPr>
          <a:xfrm>
            <a:off x="3082834" y="4258492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5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7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2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1051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Adding a</a:t>
            </a:r>
            <a:b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Printer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28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3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4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7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DCISD</a:t>
            </a:r>
            <a: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/>
            </a:r>
            <a:b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</a:br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Spam Filter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3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7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Cellular</a:t>
            </a:r>
            <a: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/>
            </a:r>
            <a:b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</a:br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Email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9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6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59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6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9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DCISD</a:t>
            </a:r>
            <a: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/>
            </a:r>
            <a:b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</a:br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Internet Filter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29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Children's Internet Protection Act (CIPA)</a:t>
            </a:r>
            <a:b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 protection measures must block or filter Internet access to pictures that are: (a) obscene; (b) child pornography; or (c) harmful to minors (for computers that are accessed by </a:t>
            </a:r>
            <a:r>
              <a:rPr lang="en-US" b="1">
                <a:solidFill>
                  <a:srgbClr val="C00000"/>
                </a:solidFill>
                <a:latin typeface="Century Gothic" panose="020B0502020202020204" pitchFamily="34" charset="0"/>
              </a:rPr>
              <a:t>minors</a:t>
            </a:r>
            <a:r>
              <a:rPr lang="en-US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).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5744"/>
          </a:xfrm>
        </p:spPr>
        <p:txBody>
          <a:bodyPr>
            <a:noAutofit/>
          </a:bodyPr>
          <a:lstStyle/>
          <a:p>
            <a:pPr algn="ctr"/>
            <a:r>
              <a:rPr lang="en-US" sz="3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EMPLOYEE AGREEMENT FOR ACCEPTABLE USE OF THE DISTRICT’S TECHNOLOGY RESOURCES</a:t>
            </a:r>
            <a:endParaRPr lang="en-US" sz="36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45600"/>
          <a:stretch/>
        </p:blipFill>
        <p:spPr>
          <a:xfrm>
            <a:off x="242051" y="3056709"/>
            <a:ext cx="11707898" cy="2377440"/>
          </a:xfrm>
        </p:spPr>
      </p:pic>
    </p:spTree>
    <p:extLst>
      <p:ext uri="{BB962C8B-B14F-4D97-AF65-F5344CB8AC3E}">
        <p14:creationId xmlns:p14="http://schemas.microsoft.com/office/powerpoint/2010/main" val="32782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1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597758" y="4043966"/>
            <a:ext cx="2768957" cy="5537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51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48" y="0"/>
            <a:ext cx="3855697" cy="68580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7122017" y="3206839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061045" y="29873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56823" y="43788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72691" y="1955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880315" y="2369713"/>
            <a:ext cx="4753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927848" y="2408349"/>
            <a:ext cx="45719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343955" y="241543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877610" y="2195975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142445" y="4237149"/>
            <a:ext cx="62903" cy="83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232597" y="4250028"/>
            <a:ext cx="45719" cy="70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205348" y="4224270"/>
            <a:ext cx="45719" cy="54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228207" y="4100247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1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2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3" y="470262"/>
            <a:ext cx="10447141" cy="5876517"/>
          </a:xfrm>
        </p:spPr>
      </p:pic>
    </p:spTree>
    <p:extLst>
      <p:ext uri="{BB962C8B-B14F-4D97-AF65-F5344CB8AC3E}">
        <p14:creationId xmlns:p14="http://schemas.microsoft.com/office/powerpoint/2010/main" val="19181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134537"/>
            <a:ext cx="11199055" cy="5444196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Google Classroom</a:t>
            </a:r>
            <a:br>
              <a:rPr lang="en-US" sz="8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u="sng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classroom.google.com</a:t>
            </a:r>
            <a:endParaRPr lang="en-US" sz="8000" u="sng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721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15" y="730921"/>
            <a:ext cx="10515600" cy="4678206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Do not create your own google user name and password for district purposes.</a:t>
            </a:r>
          </a:p>
          <a:p>
            <a:r>
              <a:rPr lang="en-US" sz="4400" dirty="0" smtClean="0"/>
              <a:t>We (Technology) will create your google account using DCISD.ORG</a:t>
            </a:r>
          </a:p>
          <a:p>
            <a:r>
              <a:rPr lang="en-US" sz="4400" dirty="0" smtClean="0"/>
              <a:t>Your personal </a:t>
            </a:r>
            <a:r>
              <a:rPr lang="en-US" sz="4400" dirty="0" err="1" smtClean="0"/>
              <a:t>gmail</a:t>
            </a:r>
            <a:r>
              <a:rPr lang="en-US" sz="4400" dirty="0" smtClean="0"/>
              <a:t> account </a:t>
            </a:r>
            <a:r>
              <a:rPr lang="en-US" sz="4400" u="sng" dirty="0" smtClean="0"/>
              <a:t>will not </a:t>
            </a:r>
            <a:r>
              <a:rPr lang="en-US" sz="4400" dirty="0" smtClean="0"/>
              <a:t>allow you to use Google Classroom.</a:t>
            </a:r>
          </a:p>
          <a:p>
            <a:r>
              <a:rPr lang="en-US" sz="4400" dirty="0" smtClean="0"/>
              <a:t>Keep personal account and District account completely separate.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22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DCISD</a:t>
            </a:r>
            <a: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/>
            </a:r>
            <a:b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</a:br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Home Page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09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6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DCISD</a:t>
            </a:r>
            <a: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/>
            </a:r>
            <a:br>
              <a:rPr lang="en-US" sz="9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</a:br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Special Links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94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9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1051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120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Eduphoria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96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89" y="0"/>
            <a:ext cx="38556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73" y="0"/>
            <a:ext cx="3855697" cy="6858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495289" y="18159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7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2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1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1051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Website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29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92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7276563" y="669701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7418231" y="427385"/>
            <a:ext cx="978408" cy="48463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0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6915955" y="669701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7057622" y="427385"/>
            <a:ext cx="978408" cy="48463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6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6349285" y="965915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6349285" y="7464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597758" y="4043966"/>
            <a:ext cx="2768957" cy="5537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51" y="1714"/>
            <a:ext cx="3855697" cy="685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48" y="1714"/>
            <a:ext cx="3855697" cy="685457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7122017" y="3206839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178577" y="1875190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56823" y="43788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72691" y="1955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3855697" cy="685457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880315" y="2369713"/>
            <a:ext cx="4753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927848" y="2408349"/>
            <a:ext cx="45719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343955" y="241543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950707" y="4587118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142445" y="4237149"/>
            <a:ext cx="62903" cy="83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232597" y="4250028"/>
            <a:ext cx="45719" cy="70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205348" y="4224270"/>
            <a:ext cx="45719" cy="54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389353" y="2369713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4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1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6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29996"/>
            <a:ext cx="11199055" cy="5444196"/>
          </a:xfrm>
        </p:spPr>
        <p:txBody>
          <a:bodyPr>
            <a:noAutofit/>
          </a:bodyPr>
          <a:lstStyle/>
          <a:p>
            <a:pPr algn="ctr"/>
            <a:r>
              <a:rPr lang="en-US" sz="800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not </a:t>
            </a:r>
            <a:r>
              <a:rPr lang="en-US" sz="8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give your </a:t>
            </a:r>
            <a:r>
              <a:rPr lang="en-US" sz="8000" u="sng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User Name </a:t>
            </a:r>
            <a:r>
              <a:rPr lang="en-US" sz="8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en-US" sz="8000" u="sng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Password</a:t>
            </a:r>
            <a:r>
              <a:rPr lang="en-US" sz="8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to a </a:t>
            </a:r>
            <a:r>
              <a:rPr lang="en-US" sz="8000" u="sng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Student</a:t>
            </a:r>
            <a:r>
              <a:rPr lang="en-US" sz="8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!!</a:t>
            </a:r>
            <a:endParaRPr lang="en-US" sz="8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944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597758" y="4043966"/>
            <a:ext cx="2768957" cy="5537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51" y="1714"/>
            <a:ext cx="3855696" cy="685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48" y="1714"/>
            <a:ext cx="3855696" cy="685457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7122017" y="3206839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357894" y="1204770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56823" y="43788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72691" y="1955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3855696" cy="685457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409935" y="6126480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363493" y="4252604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0006"/>
            <a:ext cx="10515600" cy="532695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Add New Email Account</a:t>
            </a:r>
          </a:p>
          <a:p>
            <a:r>
              <a:rPr lang="en-US" sz="5400" dirty="0" smtClean="0"/>
              <a:t>Exchange Address</a:t>
            </a:r>
          </a:p>
          <a:p>
            <a:r>
              <a:rPr lang="en-US" sz="5400" dirty="0" smtClean="0"/>
              <a:t>Mail Server = mail.dcisd.org</a:t>
            </a:r>
          </a:p>
          <a:p>
            <a:r>
              <a:rPr lang="en-US" sz="5400" dirty="0" smtClean="0"/>
              <a:t>Domain = dcisd.org</a:t>
            </a:r>
          </a:p>
          <a:p>
            <a:r>
              <a:rPr lang="en-US" sz="5400" dirty="0" smtClean="0"/>
              <a:t>User Name = Same as School</a:t>
            </a:r>
          </a:p>
          <a:p>
            <a:r>
              <a:rPr lang="en-US" sz="5400" dirty="0" smtClean="0"/>
              <a:t>Password = Same as School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21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1051"/>
            <a:ext cx="10515600" cy="4558567"/>
          </a:xfrm>
        </p:spPr>
        <p:txBody>
          <a:bodyPr>
            <a:noAutofit/>
          </a:bodyPr>
          <a:lstStyle/>
          <a:p>
            <a:pPr algn="ctr"/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Outlook Web</a:t>
            </a:r>
            <a:b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Access</a:t>
            </a:r>
            <a:endParaRPr lang="en-US" sz="1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84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1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156</Words>
  <Application>Microsoft Office PowerPoint</Application>
  <PresentationFormat>Widescreen</PresentationFormat>
  <Paragraphs>25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Aharoni</vt:lpstr>
      <vt:lpstr>Arial</vt:lpstr>
      <vt:lpstr>Calibri</vt:lpstr>
      <vt:lpstr>Calibri Light</vt:lpstr>
      <vt:lpstr>Century Gothic</vt:lpstr>
      <vt:lpstr>Rockwell Extra Bold</vt:lpstr>
      <vt:lpstr>Office Theme</vt:lpstr>
      <vt:lpstr>Welcome to DCISD Technology</vt:lpstr>
      <vt:lpstr>Cellular Email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Outlook Web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Adding a Printer</vt:lpstr>
      <vt:lpstr>PowerPoint Presentation</vt:lpstr>
      <vt:lpstr>PowerPoint Presentation</vt:lpstr>
      <vt:lpstr>PowerPoint Presentation</vt:lpstr>
      <vt:lpstr>DCISD Spam Filter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DCISD Internet Filter</vt:lpstr>
      <vt:lpstr>Children's Internet Protection Act (CIPA) </vt:lpstr>
      <vt:lpstr>EMPLOYEE AGREEMENT FOR ACCEPTABLE USE OF THE DISTRICT’S TECHNOLOGY RESOURCES</vt:lpstr>
      <vt:lpstr>PowerPoint Presentation</vt:lpstr>
      <vt:lpstr>PowerPoint Presentation</vt:lpstr>
      <vt:lpstr>PowerPoint Presentation</vt:lpstr>
      <vt:lpstr>PowerPoint Presentation</vt:lpstr>
      <vt:lpstr>Google Classroom classroom.google.com</vt:lpstr>
      <vt:lpstr>PowerPoint Presentation</vt:lpstr>
      <vt:lpstr>DCISD Home Page</vt:lpstr>
      <vt:lpstr>PowerPoint Presentation</vt:lpstr>
      <vt:lpstr>DCISD Special Links</vt:lpstr>
      <vt:lpstr>PowerPoint Presentation</vt:lpstr>
      <vt:lpstr>Eduphoria</vt:lpstr>
      <vt:lpstr>PowerPoint Presentation</vt:lpstr>
      <vt:lpstr>PowerPoint Presentation</vt:lpstr>
      <vt:lpstr>PowerPoint Presentation</vt:lpstr>
      <vt:lpstr>PowerPoint Presentation</vt:lpstr>
      <vt:lpstr>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not give your User Name and Password to a Student!!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Butler</dc:creator>
  <cp:lastModifiedBy>Leslie Escalante</cp:lastModifiedBy>
  <cp:revision>45</cp:revision>
  <cp:lastPrinted>2017-08-08T13:23:17Z</cp:lastPrinted>
  <dcterms:created xsi:type="dcterms:W3CDTF">2016-08-01T15:14:28Z</dcterms:created>
  <dcterms:modified xsi:type="dcterms:W3CDTF">2017-08-08T13:50:00Z</dcterms:modified>
</cp:coreProperties>
</file>